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4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71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83011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258148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84120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170570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02315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5006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26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16629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71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278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6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4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9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090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495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5/23/2017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339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2" r:id="rId1"/>
    <p:sldLayoutId id="2147484143" r:id="rId2"/>
    <p:sldLayoutId id="2147484144" r:id="rId3"/>
    <p:sldLayoutId id="2147484145" r:id="rId4"/>
    <p:sldLayoutId id="2147484146" r:id="rId5"/>
    <p:sldLayoutId id="2147484147" r:id="rId6"/>
    <p:sldLayoutId id="2147484148" r:id="rId7"/>
    <p:sldLayoutId id="2147484149" r:id="rId8"/>
    <p:sldLayoutId id="2147484150" r:id="rId9"/>
    <p:sldLayoutId id="2147484151" r:id="rId10"/>
    <p:sldLayoutId id="2147484152" r:id="rId11"/>
    <p:sldLayoutId id="2147484153" r:id="rId12"/>
    <p:sldLayoutId id="2147484154" r:id="rId13"/>
    <p:sldLayoutId id="2147484155" r:id="rId14"/>
    <p:sldLayoutId id="2147484156" r:id="rId15"/>
    <p:sldLayoutId id="214748415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Finanční plán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Ing. Daniela </a:t>
            </a:r>
            <a:r>
              <a:rPr lang="cs-CZ" dirty="0" err="1" smtClean="0"/>
              <a:t>Bednáriková</a:t>
            </a:r>
            <a:endParaRPr lang="cs-CZ" dirty="0" smtClean="0"/>
          </a:p>
          <a:p>
            <a:pPr algn="r"/>
            <a:r>
              <a:rPr lang="cs-CZ" dirty="0" smtClean="0"/>
              <a:t>20.4.2017, Praha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972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transformuje předchozí části plánu do číselné podoby</a:t>
            </a:r>
          </a:p>
          <a:p>
            <a:r>
              <a:rPr lang="cs-CZ" dirty="0" smtClean="0"/>
              <a:t>ukazuje reálnost podnikatelského záměru z ekonomického hlediska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036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Výstupy finančního plánu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 nákladů </a:t>
            </a:r>
          </a:p>
          <a:p>
            <a:r>
              <a:rPr lang="cs-CZ" dirty="0" smtClean="0"/>
              <a:t>Plán výnosů</a:t>
            </a:r>
          </a:p>
          <a:p>
            <a:r>
              <a:rPr lang="cs-CZ" dirty="0" smtClean="0"/>
              <a:t>Přehled vstupních investic</a:t>
            </a:r>
          </a:p>
          <a:p>
            <a:r>
              <a:rPr lang="cs-CZ" dirty="0" smtClean="0"/>
              <a:t>Plánovaný výkaz zisku a ztráty</a:t>
            </a:r>
          </a:p>
          <a:p>
            <a:r>
              <a:rPr lang="cs-CZ" dirty="0" smtClean="0"/>
              <a:t>Plán peněžních toků (cash </a:t>
            </a:r>
            <a:r>
              <a:rPr lang="cs-CZ" dirty="0" err="1" smtClean="0"/>
              <a:t>flow</a:t>
            </a:r>
            <a:r>
              <a:rPr lang="cs-CZ" dirty="0" smtClean="0"/>
              <a:t>)</a:t>
            </a:r>
          </a:p>
          <a:p>
            <a:r>
              <a:rPr lang="cs-CZ" dirty="0" smtClean="0"/>
              <a:t>Výpočet bodu zvratu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5550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versus výdaje a výnosy versus příjmy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Náklad = spotřeba výrobních prostředků vyjádřená v penězích</a:t>
            </a:r>
          </a:p>
          <a:p>
            <a:r>
              <a:rPr lang="cs-CZ" dirty="0" smtClean="0"/>
              <a:t>Výdaj = úbytek peněžních prostředků</a:t>
            </a:r>
          </a:p>
          <a:p>
            <a:endParaRPr lang="cs-CZ" dirty="0" smtClean="0"/>
          </a:p>
          <a:p>
            <a:r>
              <a:rPr lang="cs-CZ" dirty="0" smtClean="0"/>
              <a:t>Výnos = výsledek podnikání (prodaný výrobek/služba) vyjádřený v penězích</a:t>
            </a:r>
          </a:p>
          <a:p>
            <a:r>
              <a:rPr lang="cs-CZ" dirty="0" smtClean="0"/>
              <a:t>Příjem = přírůstek peněžních prostředků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7631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můžeme sledovat podle: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Druhu (materiálové, mzdové, energetické, odpisy, atd.)</a:t>
            </a:r>
          </a:p>
          <a:p>
            <a:r>
              <a:rPr lang="cs-CZ" dirty="0" smtClean="0"/>
              <a:t>Účelu (útvaru, výkonu)</a:t>
            </a:r>
          </a:p>
          <a:p>
            <a:r>
              <a:rPr lang="cs-CZ" dirty="0" smtClean="0"/>
              <a:t>Činností (provozní, finanční, mimořádné)</a:t>
            </a:r>
          </a:p>
          <a:p>
            <a:r>
              <a:rPr lang="cs-CZ" dirty="0" smtClean="0"/>
              <a:t>Závislosti na změnách objemu výroby (variabilní a fixní)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49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 zvratu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5816" y="1502230"/>
            <a:ext cx="8190413" cy="5003074"/>
          </a:xfrm>
        </p:spPr>
      </p:pic>
    </p:spTree>
    <p:extLst>
      <p:ext uri="{BB962C8B-B14F-4D97-AF65-F5344CB8AC3E}">
        <p14:creationId xmlns:p14="http://schemas.microsoft.com/office/powerpoint/2010/main" val="4271077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Cenotvorbě je potřeba věnovat velkou pozornost. Výše ceny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á přímý vliv i na výši výnosů podniku - NÁKLADY</a:t>
            </a:r>
          </a:p>
          <a:p>
            <a:pPr lvl="1"/>
            <a:r>
              <a:rPr lang="cs-CZ" dirty="0" smtClean="0"/>
              <a:t>Určuje naši pozici u spotřebitelů, ovlivňuje jejich rozhodování - POPTÁVKA</a:t>
            </a:r>
          </a:p>
          <a:p>
            <a:pPr lvl="1"/>
            <a:r>
              <a:rPr lang="cs-CZ" dirty="0" smtClean="0"/>
              <a:t>Určuje naši konkurenční pozici - KONKURENCE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0403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případě dotazů, potřeby konzultace apod.:</a:t>
            </a:r>
          </a:p>
          <a:p>
            <a:endParaRPr lang="cs-CZ" dirty="0" smtClean="0"/>
          </a:p>
          <a:p>
            <a:r>
              <a:rPr lang="cs-CZ" dirty="0" smtClean="0"/>
              <a:t>E-mail: dankaurb@post.cz</a:t>
            </a:r>
          </a:p>
          <a:p>
            <a:r>
              <a:rPr lang="cs-CZ" dirty="0" smtClean="0"/>
              <a:t>Telefon: 605 556 820</a:t>
            </a:r>
          </a:p>
          <a:p>
            <a:r>
              <a:rPr lang="cs-CZ" dirty="0" smtClean="0"/>
              <a:t>Skype: </a:t>
            </a:r>
            <a:r>
              <a:rPr lang="cs-CZ" dirty="0" err="1" smtClean="0"/>
              <a:t>daniela_urbancova</a:t>
            </a:r>
            <a:endParaRPr lang="cs-CZ" dirty="0" smtClean="0"/>
          </a:p>
          <a:p>
            <a:endParaRPr lang="cs-CZ" dirty="0"/>
          </a:p>
          <a:p>
            <a:r>
              <a:rPr lang="cs-CZ" smtClean="0"/>
              <a:t>DĚKUJI ZA POZORNOST…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641450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143</TotalTime>
  <Words>190</Words>
  <Application>Microsoft Office PowerPoint</Application>
  <PresentationFormat>Vlastní</PresentationFormat>
  <Paragraphs>38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Stébla</vt:lpstr>
      <vt:lpstr>Finanční plán</vt:lpstr>
      <vt:lpstr>Finanční plán</vt:lpstr>
      <vt:lpstr>Výstupy finančního plánu</vt:lpstr>
      <vt:lpstr>Náklady versus výdaje a výnosy versus příjmy</vt:lpstr>
      <vt:lpstr>Náklady můžeme sledovat podle:</vt:lpstr>
      <vt:lpstr>Bod zvratu</vt:lpstr>
      <vt:lpstr>Cena</vt:lpstr>
      <vt:lpstr>Kontakt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plán</dc:title>
  <dc:creator>uživatel</dc:creator>
  <cp:lastModifiedBy>Vokálová Šárka Mgr.</cp:lastModifiedBy>
  <cp:revision>12</cp:revision>
  <dcterms:created xsi:type="dcterms:W3CDTF">2017-04-11T19:07:53Z</dcterms:created>
  <dcterms:modified xsi:type="dcterms:W3CDTF">2017-05-23T11:09:23Z</dcterms:modified>
</cp:coreProperties>
</file>